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51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2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9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9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5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3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0AD7A-A578-2C4B-BBBB-67DEDE7C0EB8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83222-1C5E-3140-94AF-B01582BC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1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F0666D-CF2B-F84A-AAAC-FB7B5441D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0" t="4565" r="30719"/>
          <a:stretch/>
        </p:blipFill>
        <p:spPr>
          <a:xfrm>
            <a:off x="1819471" y="3111673"/>
            <a:ext cx="2623588" cy="455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2EC98-F3AD-8944-B7A4-94E018D24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34" t="1643" r="14647" b="81752"/>
          <a:stretch/>
        </p:blipFill>
        <p:spPr>
          <a:xfrm>
            <a:off x="1261770" y="1963049"/>
            <a:ext cx="3181289" cy="9889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A95F9A-6AA8-AF4A-9D52-BD4840F83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57" r="29226"/>
          <a:stretch/>
        </p:blipFill>
        <p:spPr>
          <a:xfrm>
            <a:off x="4491590" y="2217121"/>
            <a:ext cx="721602" cy="782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E6748-E5A2-A34D-AA4E-2F06DEB295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 b="29353"/>
          <a:stretch/>
        </p:blipFill>
        <p:spPr>
          <a:xfrm>
            <a:off x="0" y="244318"/>
            <a:ext cx="6858000" cy="164327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AD67E64-E2D5-6E4E-890F-3FE66EF63300}"/>
              </a:ext>
            </a:extLst>
          </p:cNvPr>
          <p:cNvSpPr txBox="1"/>
          <p:nvPr/>
        </p:nvSpPr>
        <p:spPr>
          <a:xfrm>
            <a:off x="4443059" y="8477538"/>
            <a:ext cx="1596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(020) 3417 7989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B12F97-940B-774B-9619-F3C3272B6AA7}"/>
              </a:ext>
            </a:extLst>
          </p:cNvPr>
          <p:cNvSpPr txBox="1"/>
          <p:nvPr/>
        </p:nvSpPr>
        <p:spPr>
          <a:xfrm>
            <a:off x="4953329" y="8402077"/>
            <a:ext cx="272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to Fri –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9am to 5pm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68A1FC-E2B9-714D-A238-80B2090C5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919" y="5576944"/>
            <a:ext cx="1383852" cy="14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3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F0A2-7527-4145-97BF-D98F0687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A814F-C11C-454C-8E48-7F561ABC7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2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1764</TotalTime>
  <Words>12</Words>
  <Application>Microsoft Macintosh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</cp:revision>
  <cp:lastPrinted>2018-10-31T18:05:28Z</cp:lastPrinted>
  <dcterms:created xsi:type="dcterms:W3CDTF">2018-10-23T10:08:26Z</dcterms:created>
  <dcterms:modified xsi:type="dcterms:W3CDTF">2018-12-11T15:45:15Z</dcterms:modified>
</cp:coreProperties>
</file>